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7199300" cx="71993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schemas.openxmlformats.org/officeDocument/2006/relationships/slide" Target="slides/slide8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539949" y="1178226"/>
            <a:ext cx="6119415" cy="250642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23"/>
              <a:buFont typeface="Calibri"/>
              <a:buNone/>
              <a:defRPr sz="472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899914" y="3781310"/>
            <a:ext cx="5399486" cy="17381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/>
            </a:lvl1pPr>
            <a:lvl2pPr lvl="1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None/>
              <a:defRPr sz="1576"/>
            </a:lvl2pPr>
            <a:lvl3pPr lvl="2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418"/>
              <a:buNone/>
              <a:defRPr sz="1418"/>
            </a:lvl3pPr>
            <a:lvl4pPr lvl="3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4pPr>
            <a:lvl5pPr lvl="4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5pPr>
            <a:lvl6pPr lvl="5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6pPr>
            <a:lvl7pPr lvl="6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7pPr>
            <a:lvl8pPr lvl="7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8pPr>
            <a:lvl9pPr lvl="8" algn="ctr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94953" y="383299"/>
            <a:ext cx="6209407" cy="1391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1315708" y="1095730"/>
            <a:ext cx="4567898" cy="62094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2877642" y="2657667"/>
            <a:ext cx="6101085" cy="1552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-272055" y="1150312"/>
            <a:ext cx="6101085" cy="4567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94953" y="383299"/>
            <a:ext cx="6209407" cy="1391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94953" y="1916484"/>
            <a:ext cx="6209407" cy="4567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491204" y="1794831"/>
            <a:ext cx="6209407" cy="29947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23"/>
              <a:buFont typeface="Calibri"/>
              <a:buNone/>
              <a:defRPr sz="472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491204" y="4817880"/>
            <a:ext cx="6209407" cy="15748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sz="189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1576"/>
              <a:buNone/>
              <a:defRPr sz="1576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1418"/>
              <a:buNone/>
              <a:defRPr sz="1418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1260"/>
              <a:buNone/>
              <a:defRPr sz="126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1260"/>
              <a:buNone/>
              <a:defRPr sz="126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1260"/>
              <a:buNone/>
              <a:defRPr sz="126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1260"/>
              <a:buNone/>
              <a:defRPr sz="126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1260"/>
              <a:buNone/>
              <a:defRPr sz="126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rgbClr val="888888"/>
              </a:buClr>
              <a:buSzPts val="1260"/>
              <a:buNone/>
              <a:defRPr sz="126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494953" y="383299"/>
            <a:ext cx="6209407" cy="1391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494956" y="1916484"/>
            <a:ext cx="3059708" cy="4567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3644653" y="1916484"/>
            <a:ext cx="3059708" cy="4567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95891" y="383299"/>
            <a:ext cx="6209407" cy="1391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95893" y="1764836"/>
            <a:ext cx="3045647" cy="8649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b="1" sz="1890"/>
            </a:lvl1pPr>
            <a:lvl2pPr indent="-2286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None/>
              <a:defRPr b="1" sz="1576"/>
            </a:lvl2pPr>
            <a:lvl3pPr indent="-2286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418"/>
              <a:buNone/>
              <a:defRPr b="1" sz="1418"/>
            </a:lvl3pPr>
            <a:lvl4pPr indent="-2286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4pPr>
            <a:lvl5pPr indent="-2286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5pPr>
            <a:lvl6pPr indent="-2286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6pPr>
            <a:lvl7pPr indent="-2286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7pPr>
            <a:lvl8pPr indent="-2286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8pPr>
            <a:lvl9pPr indent="-2286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95893" y="2629753"/>
            <a:ext cx="3045647" cy="3867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3644653" y="1764836"/>
            <a:ext cx="3060645" cy="8649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90"/>
              <a:buNone/>
              <a:defRPr b="1" sz="1890"/>
            </a:lvl1pPr>
            <a:lvl2pPr indent="-2286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None/>
              <a:defRPr b="1" sz="1576"/>
            </a:lvl2pPr>
            <a:lvl3pPr indent="-2286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418"/>
              <a:buNone/>
              <a:defRPr b="1" sz="1418"/>
            </a:lvl3pPr>
            <a:lvl4pPr indent="-2286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4pPr>
            <a:lvl5pPr indent="-2286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5pPr>
            <a:lvl6pPr indent="-2286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6pPr>
            <a:lvl7pPr indent="-2286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7pPr>
            <a:lvl8pPr indent="-2286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8pPr>
            <a:lvl9pPr indent="-2286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b="1" sz="126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3644653" y="2629753"/>
            <a:ext cx="3060645" cy="3867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94953" y="383299"/>
            <a:ext cx="6209407" cy="1391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95894" y="479954"/>
            <a:ext cx="2321966" cy="1679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19"/>
              <a:buFont typeface="Calibri"/>
              <a:buNone/>
              <a:defRPr sz="251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060645" y="1036570"/>
            <a:ext cx="3644653" cy="5116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8556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2519"/>
              <a:buChar char="•"/>
              <a:defRPr sz="2519"/>
            </a:lvl1pPr>
            <a:lvl2pPr indent="-368554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204"/>
              <a:buChar char="•"/>
              <a:defRPr sz="2204"/>
            </a:lvl2pPr>
            <a:lvl3pPr indent="-348614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90"/>
              <a:buChar char="•"/>
              <a:defRPr sz="1890"/>
            </a:lvl3pPr>
            <a:lvl4pPr indent="-328675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Char char="•"/>
              <a:defRPr sz="1576"/>
            </a:lvl4pPr>
            <a:lvl5pPr indent="-328676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Char char="•"/>
              <a:defRPr sz="1576"/>
            </a:lvl5pPr>
            <a:lvl6pPr indent="-328676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Char char="•"/>
              <a:defRPr sz="1576"/>
            </a:lvl6pPr>
            <a:lvl7pPr indent="-328676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Char char="•"/>
              <a:defRPr sz="1576"/>
            </a:lvl7pPr>
            <a:lvl8pPr indent="-328676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Char char="•"/>
              <a:defRPr sz="1576"/>
            </a:lvl8pPr>
            <a:lvl9pPr indent="-328676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Char char="•"/>
              <a:defRPr sz="1576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95894" y="2159796"/>
            <a:ext cx="2321966" cy="4001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1pPr>
            <a:lvl2pPr indent="-2286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2pPr>
            <a:lvl3pPr indent="-2286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946"/>
              <a:buNone/>
              <a:defRPr sz="946"/>
            </a:lvl3pPr>
            <a:lvl4pPr indent="-2286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4pPr>
            <a:lvl5pPr indent="-2286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5pPr>
            <a:lvl6pPr indent="-2286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6pPr>
            <a:lvl7pPr indent="-2286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7pPr>
            <a:lvl8pPr indent="-2286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8pPr>
            <a:lvl9pPr indent="-2286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495894" y="479954"/>
            <a:ext cx="2321966" cy="16798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19"/>
              <a:buFont typeface="Calibri"/>
              <a:buNone/>
              <a:defRPr sz="251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3060645" y="1036570"/>
            <a:ext cx="3644653" cy="5116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2519"/>
              <a:buFont typeface="Arial"/>
              <a:buNone/>
              <a:defRPr b="0" i="0" sz="251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204"/>
              <a:buFont typeface="Arial"/>
              <a:buNone/>
              <a:defRPr b="0" i="0" sz="22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90"/>
              <a:buFont typeface="Arial"/>
              <a:buNone/>
              <a:defRPr b="0" i="0" sz="18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Font typeface="Arial"/>
              <a:buNone/>
              <a:defRPr b="0" i="0" sz="15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Font typeface="Arial"/>
              <a:buNone/>
              <a:defRPr b="0" i="0" sz="15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Font typeface="Arial"/>
              <a:buNone/>
              <a:defRPr b="0" i="0" sz="15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Font typeface="Arial"/>
              <a:buNone/>
              <a:defRPr b="0" i="0" sz="15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Font typeface="Arial"/>
              <a:buNone/>
              <a:defRPr b="0" i="0" sz="15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Font typeface="Arial"/>
              <a:buNone/>
              <a:defRPr b="0" i="0" sz="15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495894" y="2159796"/>
            <a:ext cx="2321966" cy="4001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1260"/>
            </a:lvl1pPr>
            <a:lvl2pPr indent="-228600" lvl="1" marL="914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2pPr>
            <a:lvl3pPr indent="-228600" lvl="2" marL="1371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946"/>
              <a:buNone/>
              <a:defRPr sz="946"/>
            </a:lvl3pPr>
            <a:lvl4pPr indent="-228600" lvl="3" marL="1828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4pPr>
            <a:lvl5pPr indent="-228600" lvl="4" marL="22860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5pPr>
            <a:lvl6pPr indent="-228600" lvl="5" marL="27432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6pPr>
            <a:lvl7pPr indent="-228600" lvl="6" marL="32004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7pPr>
            <a:lvl8pPr indent="-228600" lvl="7" marL="36576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8pPr>
            <a:lvl9pPr indent="-228600" lvl="8" marL="411480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94953" y="383299"/>
            <a:ext cx="6209407" cy="13915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3"/>
              <a:buFont typeface="Calibri"/>
              <a:buNone/>
              <a:defRPr b="0" i="0" sz="346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94953" y="1916484"/>
            <a:ext cx="6209407" cy="4567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554" lvl="0" marL="457200" marR="0" rtl="0" algn="l">
              <a:lnSpc>
                <a:spcPct val="90000"/>
              </a:lnSpc>
              <a:spcBef>
                <a:spcPts val="788"/>
              </a:spcBef>
              <a:spcAft>
                <a:spcPts val="0"/>
              </a:spcAft>
              <a:buClr>
                <a:schemeClr val="dk1"/>
              </a:buClr>
              <a:buSzPts val="2204"/>
              <a:buFont typeface="Arial"/>
              <a:buChar char="•"/>
              <a:defRPr b="0" i="0" sz="220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8615" lvl="1" marL="914400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890"/>
              <a:buFont typeface="Arial"/>
              <a:buChar char="•"/>
              <a:defRPr b="0" i="0" sz="189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8675" lvl="2" marL="1371600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576"/>
              <a:buFont typeface="Arial"/>
              <a:buChar char="•"/>
              <a:defRPr b="0" i="0" sz="157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8642" lvl="3" marL="1828800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418"/>
              <a:buFont typeface="Arial"/>
              <a:buChar char="•"/>
              <a:defRPr b="0" i="0" sz="14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8642" lvl="4" marL="2286000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418"/>
              <a:buFont typeface="Arial"/>
              <a:buChar char="•"/>
              <a:defRPr b="0" i="0" sz="14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8642" lvl="5" marL="2743200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418"/>
              <a:buFont typeface="Arial"/>
              <a:buChar char="•"/>
              <a:defRPr b="0" i="0" sz="14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8642" lvl="6" marL="3200400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418"/>
              <a:buFont typeface="Arial"/>
              <a:buChar char="•"/>
              <a:defRPr b="0" i="0" sz="14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8642" lvl="7" marL="3657600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418"/>
              <a:buFont typeface="Arial"/>
              <a:buChar char="•"/>
              <a:defRPr b="0" i="0" sz="14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8642" lvl="8" marL="4114800" marR="0" rtl="0" algn="l">
              <a:lnSpc>
                <a:spcPct val="90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1418"/>
              <a:buFont typeface="Arial"/>
              <a:buChar char="•"/>
              <a:defRPr b="0" i="0" sz="1418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94956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2384773" y="6672702"/>
            <a:ext cx="2429768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5084518" y="6672702"/>
            <a:ext cx="1619845" cy="383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46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4600575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Okładka przód</a:t>
            </a:r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0051" y="0"/>
            <a:ext cx="3601246" cy="719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/>
          <p:nvPr/>
        </p:nvSpPr>
        <p:spPr>
          <a:xfrm>
            <a:off x="4600575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2</a:t>
            </a:r>
            <a:endParaRPr/>
          </a:p>
        </p:txBody>
      </p:sp>
      <p:sp>
        <p:nvSpPr>
          <p:cNvPr id="91" name="Google Shape;91;p14"/>
          <p:cNvSpPr txBox="1"/>
          <p:nvPr/>
        </p:nvSpPr>
        <p:spPr>
          <a:xfrm>
            <a:off x="1037827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1</a:t>
            </a:r>
            <a:endParaRPr/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585353" cy="719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5353" y="0"/>
            <a:ext cx="3604424" cy="719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/>
        </p:nvSpPr>
        <p:spPr>
          <a:xfrm>
            <a:off x="4600575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4</a:t>
            </a:r>
            <a:endParaRPr/>
          </a:p>
        </p:txBody>
      </p:sp>
      <p:sp>
        <p:nvSpPr>
          <p:cNvPr id="99" name="Google Shape;99;p15"/>
          <p:cNvSpPr txBox="1"/>
          <p:nvPr/>
        </p:nvSpPr>
        <p:spPr>
          <a:xfrm>
            <a:off x="1037827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3</a:t>
            </a: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947" y="0"/>
            <a:ext cx="3607603" cy="719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4889" y="-1"/>
            <a:ext cx="3604424" cy="719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/>
        </p:nvSpPr>
        <p:spPr>
          <a:xfrm>
            <a:off x="4600575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6</a:t>
            </a:r>
            <a:endParaRPr/>
          </a:p>
        </p:txBody>
      </p:sp>
      <p:sp>
        <p:nvSpPr>
          <p:cNvPr id="107" name="Google Shape;107;p16"/>
          <p:cNvSpPr txBox="1"/>
          <p:nvPr/>
        </p:nvSpPr>
        <p:spPr>
          <a:xfrm>
            <a:off x="1037827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5</a:t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90" y="-1"/>
            <a:ext cx="3601246" cy="719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9656" y="0"/>
            <a:ext cx="3607603" cy="719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/>
        </p:nvSpPr>
        <p:spPr>
          <a:xfrm>
            <a:off x="4600575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8</a:t>
            </a: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1037827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7</a:t>
            </a: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599657" cy="719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0051" y="-1"/>
            <a:ext cx="3601246" cy="719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/>
        </p:nvSpPr>
        <p:spPr>
          <a:xfrm>
            <a:off x="4600575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10</a:t>
            </a:r>
            <a:endParaRPr/>
          </a:p>
        </p:txBody>
      </p:sp>
      <p:sp>
        <p:nvSpPr>
          <p:cNvPr id="123" name="Google Shape;123;p18"/>
          <p:cNvSpPr txBox="1"/>
          <p:nvPr/>
        </p:nvSpPr>
        <p:spPr>
          <a:xfrm>
            <a:off x="1037827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8</a:t>
            </a:r>
            <a:endParaRPr/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90" y="-1"/>
            <a:ext cx="3601246" cy="719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0051" y="0"/>
            <a:ext cx="3601245" cy="719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 txBox="1"/>
          <p:nvPr/>
        </p:nvSpPr>
        <p:spPr>
          <a:xfrm>
            <a:off x="4600575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12</a:t>
            </a:r>
            <a:endParaRPr/>
          </a:p>
        </p:txBody>
      </p:sp>
      <p:sp>
        <p:nvSpPr>
          <p:cNvPr id="131" name="Google Shape;131;p19"/>
          <p:cNvSpPr txBox="1"/>
          <p:nvPr/>
        </p:nvSpPr>
        <p:spPr>
          <a:xfrm>
            <a:off x="1037827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11</a:t>
            </a:r>
            <a:endParaRPr/>
          </a:p>
        </p:txBody>
      </p:sp>
      <p:pic>
        <p:nvPicPr>
          <p:cNvPr id="132" name="Google Shape;13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17" y="-1"/>
            <a:ext cx="3620317" cy="719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9300" y="0"/>
            <a:ext cx="3591710" cy="719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/>
        </p:nvSpPr>
        <p:spPr>
          <a:xfrm>
            <a:off x="1037827" y="3324226"/>
            <a:ext cx="1600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Strona 13</a:t>
            </a:r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125" y="-1"/>
            <a:ext cx="3610781" cy="719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Motyw pakietu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